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Montserrat SemiBold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Montserrat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bold.fntdata"/><Relationship Id="rId47" Type="http://schemas.openxmlformats.org/officeDocument/2006/relationships/font" Target="fonts/MontserratMedium-regular.fntdata"/><Relationship Id="rId49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font" Target="fonts/Raleway-boldItalic.fntdata"/><Relationship Id="rId33" Type="http://schemas.openxmlformats.org/officeDocument/2006/relationships/font" Target="fonts/MontserratSemiBold-italic.fntdata"/><Relationship Id="rId32" Type="http://schemas.openxmlformats.org/officeDocument/2006/relationships/font" Target="fonts/MontserratSemiBold-bold.fntdata"/><Relationship Id="rId35" Type="http://schemas.openxmlformats.org/officeDocument/2006/relationships/font" Target="fonts/Roboto-regular.fntdata"/><Relationship Id="rId34" Type="http://schemas.openxmlformats.org/officeDocument/2006/relationships/font" Target="fonts/MontserratSemiBold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Lat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29" Type="http://schemas.openxmlformats.org/officeDocument/2006/relationships/font" Target="fonts/Raleway-italic.fntdata"/><Relationship Id="rId5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56be8d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56be8d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6bb4cba2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6bb4cba2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6bb4cba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6bb4cba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6bb4cba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6bb4cba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86bb4cba2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86bb4cba2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86bb4cba2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86bb4cba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6bb4cba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6bb4cba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86bb4cba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86bb4cba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86bb4cba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86bb4cba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86bb4cba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86bb4cba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86bb4cba2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86bb4cba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56be8d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56be8d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6bb4cba2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6bb4cba2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86bb4cba2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86bb4cba2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56be8d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556be8d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6bb4cba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6bb4cb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6bb4cba2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6bb4cba2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6bb4cba2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6bb4cba2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86bb4cba2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86bb4cba2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86bb4cba2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86bb4cba2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86bb4cba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86bb4cba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Roboto"/>
              <a:buChar char="●"/>
              <a:def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■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■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●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/>
              <a:buChar char="○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Roboto"/>
              <a:buChar char="■"/>
              <a:defRPr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xuamyj/flutter-app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4294967295" type="ctrTitle"/>
          </p:nvPr>
        </p:nvSpPr>
        <p:spPr>
          <a:xfrm>
            <a:off x="616500" y="2116175"/>
            <a:ext cx="85206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9B6BB"/>
                </a:solidFill>
                <a:latin typeface="Montserrat"/>
                <a:ea typeface="Montserrat"/>
                <a:cs typeface="Montserrat"/>
                <a:sym typeface="Montserrat"/>
              </a:rPr>
              <a:t>Flutter</a:t>
            </a:r>
            <a:endParaRPr sz="4800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49B6B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High-Fi Prototype</a:t>
            </a:r>
            <a:endParaRPr b="0" i="1" sz="1800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3"/>
          <p:cNvSpPr txBox="1"/>
          <p:nvPr>
            <p:ph idx="4294967295" type="subTitle"/>
          </p:nvPr>
        </p:nvSpPr>
        <p:spPr>
          <a:xfrm>
            <a:off x="616500" y="3748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Chloe B., Cynthia L., Amy X., Jenny Z</a:t>
            </a: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249875" y="89450"/>
            <a:ext cx="1652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9B6BB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 link</a:t>
            </a:r>
            <a:endParaRPr sz="1600" u="sng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p22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2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2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000" y="1003075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055" y="1003075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938" y="1003095"/>
            <a:ext cx="2000925" cy="3562206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stories, fundamentally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receivers are asked to update the object’s story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language change: objects are “treasures,” not “items” or “things”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marking objects as given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givers and receivers communicate within the app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minor change: confirmation dialogs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tagging and searching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significant UI change: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minor change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keyword search*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editing objects (and later, stories)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minor change: edit buttons*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0" name="Google Shape;250;p23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3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3"/>
          <p:cNvSpPr txBox="1"/>
          <p:nvPr/>
        </p:nvSpPr>
        <p:spPr>
          <a:xfrm>
            <a:off x="6282000" y="4434875"/>
            <a:ext cx="2508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*realistically: stretch goals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1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43" y="1013450"/>
            <a:ext cx="2000936" cy="356224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2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" name="Google Shape;268;p2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4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4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637125" y="1298850"/>
            <a:ext cx="31257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the first thing a user sees when they open the app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receivers are asked to update the object’s story 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24" y="1013013"/>
            <a:ext cx="2000924" cy="3563113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2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5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51" y="1013470"/>
            <a:ext cx="2000925" cy="3562206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25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637125" y="1298850"/>
            <a:ext cx="3125700" cy="31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revamped med-fi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 givers and receivers communicate within the app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completely new flow: </a:t>
            </a:r>
            <a:b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“i want this” → chat → exchange logistics → </a:t>
            </a:r>
            <a:b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“mark treasure as gifted”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" name="Google Shape;302;p2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6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6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637125" y="1298850"/>
            <a:ext cx="31257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hi-fi user interface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redesigned home page: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stories + treasures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removed, so search will be based on object descriptions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really proud of this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012" y="838724"/>
            <a:ext cx="2553001" cy="43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100" y="838732"/>
            <a:ext cx="2553001" cy="436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0" name="Google Shape;320;p2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7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7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50" y="2668375"/>
            <a:ext cx="3804951" cy="122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483" y="3045104"/>
            <a:ext cx="2338992" cy="66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620" y="1554637"/>
            <a:ext cx="5115623" cy="832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7" name="Google Shape;337;p2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8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28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two people required to give/receive</a:t>
            </a:r>
            <a:r>
              <a:rPr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 day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wizard-of-oz techniques required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the demo, add plenty of example objects at different stages of being given/received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we did another round of testing… 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wizard-of-oz techniques might be required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ex. after the user posts an object, the “computer” fills in the interactions of another user who wants the object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" name="Google Shape;352;p2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9"/>
          <p:cNvCxnSpPr/>
          <p:nvPr/>
        </p:nvCxnSpPr>
        <p:spPr>
          <a:xfrm>
            <a:off x="5339125" y="470050"/>
            <a:ext cx="1656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29"/>
          <p:cNvSpPr txBox="1"/>
          <p:nvPr/>
        </p:nvSpPr>
        <p:spPr>
          <a:xfrm>
            <a:off x="5262925" y="469825"/>
            <a:ext cx="580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tools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5917525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wizard-of-oz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6" name="Google Shape;356;p29"/>
          <p:cNvSpPr txBox="1"/>
          <p:nvPr/>
        </p:nvSpPr>
        <p:spPr>
          <a:xfrm>
            <a:off x="7172425" y="469825"/>
            <a:ext cx="1551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hard-coded data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>
            <a:off x="45106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goal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hard-coded: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none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everything will talk to the database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891175" y="1106025"/>
            <a:ext cx="36195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hard-coded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names, members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story data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twilight zone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authentication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profile data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object data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/>
        </p:nvSpPr>
        <p:spPr>
          <a:xfrm>
            <a:off x="729175" y="979475"/>
            <a:ext cx="54270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an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revamped med-fi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(no search)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give an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revamped med-fi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share new experiences with received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revamped med-fi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UI 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0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0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9" name="Google Shape;369;p30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30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1" name="Google Shape;3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275" y="186585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279" y="136015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4" y="257175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4" y="376402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279" y="307310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5276" y="1613000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75" y="4003182"/>
            <a:ext cx="200623" cy="20062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0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476" y="2825650"/>
            <a:ext cx="200623" cy="20062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>
            <a:off x="6225150" y="1254388"/>
            <a:ext cx="1829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complete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partially complete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need to do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454" y="137947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75" y="4245832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279" y="1900377"/>
            <a:ext cx="200623" cy="20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54" y="1648127"/>
            <a:ext cx="200623" cy="20062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0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31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7" name="Google Shape;397;p31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1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1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1" name="Google Shape;401;p31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00" y="979600"/>
            <a:ext cx="5095175" cy="37240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1"/>
          <p:cNvSpPr txBox="1"/>
          <p:nvPr/>
        </p:nvSpPr>
        <p:spPr>
          <a:xfrm>
            <a:off x="576950" y="1305575"/>
            <a:ext cx="2517000" cy="29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“is polished” includes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layout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error messages on forms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toasts for success/failure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(as needed) notification circle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(as needed) confirmation dialog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 txBox="1"/>
          <p:nvPr>
            <p:ph type="title"/>
          </p:nvPr>
        </p:nvSpPr>
        <p:spPr>
          <a:xfrm>
            <a:off x="565050" y="130997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declutter meaningfully</a:t>
            </a:r>
            <a:endParaRPr b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65050" y="95577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</a:t>
            </a: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alue proposition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65050" y="2370600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People often find themselves keeping a lot of clutter. Many of these objects stay because they hold sentimental value, but not necessarily functional use.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65050" y="2016400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565050" y="3753025"/>
            <a:ext cx="80139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Flutter adds emotional security to the decluttering process, allowing people to find others who will value or add meaning to the object.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65050" y="3398825"/>
            <a:ext cx="58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solution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asks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/>
        </p:nvSpPr>
        <p:spPr>
          <a:xfrm>
            <a:off x="729175" y="979475"/>
            <a:ext cx="40575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 functionality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edit stories + objects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objects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add/remove people from a group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search functionality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keyword search for objects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 search for groups + messages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non-mission-critical login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change email/password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login with facebook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forgot password reset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5" name="Google Shape;415;p32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2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32"/>
          <p:cNvSpPr txBox="1"/>
          <p:nvPr/>
        </p:nvSpPr>
        <p:spPr>
          <a:xfrm>
            <a:off x="5805275" y="3924500"/>
            <a:ext cx="2508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49B6BB"/>
                </a:solidFill>
                <a:latin typeface="Montserrat"/>
                <a:ea typeface="Montserrat"/>
                <a:cs typeface="Montserrat"/>
                <a:sym typeface="Montserrat"/>
              </a:rPr>
              <a:t>see readme on github</a:t>
            </a:r>
            <a:endParaRPr sz="1600" u="sng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32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9" name="Google Shape;419;p32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31" name="Google Shape;431;p33"/>
          <p:cNvCxnSpPr/>
          <p:nvPr/>
        </p:nvCxnSpPr>
        <p:spPr>
          <a:xfrm>
            <a:off x="393925" y="469825"/>
            <a:ext cx="8144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3"/>
          <p:cNvCxnSpPr/>
          <p:nvPr/>
        </p:nvCxnSpPr>
        <p:spPr>
          <a:xfrm>
            <a:off x="7306750" y="470050"/>
            <a:ext cx="1311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33"/>
          <p:cNvSpPr txBox="1"/>
          <p:nvPr/>
        </p:nvSpPr>
        <p:spPr>
          <a:xfrm>
            <a:off x="4903675" y="469825"/>
            <a:ext cx="743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task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5765400" y="469825"/>
            <a:ext cx="9291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screen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6813950" y="469825"/>
            <a:ext cx="1180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stretch goals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6" name="Google Shape;436;p33"/>
          <p:cNvSpPr txBox="1"/>
          <p:nvPr/>
        </p:nvSpPr>
        <p:spPr>
          <a:xfrm>
            <a:off x="8051495" y="469825"/>
            <a:ext cx="690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7" name="Google Shape;437;p33"/>
          <p:cNvSpPr txBox="1"/>
          <p:nvPr>
            <p:ph idx="4294967295" type="ctrTitle"/>
          </p:nvPr>
        </p:nvSpPr>
        <p:spPr>
          <a:xfrm>
            <a:off x="3001525" y="2203050"/>
            <a:ext cx="29289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49B6B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 time!</a:t>
            </a:r>
            <a:endParaRPr sz="4800">
              <a:solidFill>
                <a:srgbClr val="49B6B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/>
        </p:nvSpPr>
        <p:spPr>
          <a:xfrm>
            <a:off x="792750" y="114987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simple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" name="Google Shape;110;p15"/>
          <p:cNvSpPr txBox="1"/>
          <p:nvPr>
            <p:ph type="title"/>
          </p:nvPr>
        </p:nvSpPr>
        <p:spPr>
          <a:xfrm>
            <a:off x="792750" y="2412300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ive an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792750" y="2058100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medium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15"/>
          <p:cNvSpPr txBox="1"/>
          <p:nvPr>
            <p:ph type="title"/>
          </p:nvPr>
        </p:nvSpPr>
        <p:spPr>
          <a:xfrm>
            <a:off x="792750" y="3337525"/>
            <a:ext cx="75585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strike="sng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connect and create new experiences</a:t>
            </a:r>
            <a:endParaRPr b="0" sz="1800" strike="sng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800" strike="sng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create groups to give and receive objects in</a:t>
            </a:r>
            <a:endParaRPr b="0" sz="1800" strike="sng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share new experiences with received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792750" y="2983325"/>
            <a:ext cx="5514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complex</a:t>
            </a:r>
            <a:endParaRPr sz="24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792750" y="1493175"/>
            <a:ext cx="75585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0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 an object</a:t>
            </a:r>
            <a:endParaRPr b="0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317750" y="456050"/>
            <a:ext cx="891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objective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320825" y="456050"/>
            <a:ext cx="585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tasks</a:t>
            </a:r>
            <a:endParaRPr sz="1200">
              <a:solidFill>
                <a:srgbClr val="66666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393925" y="470050"/>
            <a:ext cx="9333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729175" y="979475"/>
            <a:ext cx="74010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stories, fundamentally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happened to valuing and finding meaning in the object?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exchanging object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process for exchanging objects is confusing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might want to undo </a:t>
            </a: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“mark object as given”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tagging and searching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next to usernames and groups are confusing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might want to search by object description instead of giver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9B6B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editing objects (and later, stories)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are unable to edit objects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p16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6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800" y="1032488"/>
            <a:ext cx="2055832" cy="3535129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7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17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7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057200" y="1298850"/>
            <a:ext cx="40230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stories, fundamentally</a:t>
            </a:r>
            <a:endParaRPr sz="1800">
              <a:solidFill>
                <a:srgbClr val="49B6B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happened to valuing and finding meaning in the object?</a:t>
            </a:r>
            <a:endParaRPr sz="18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643" y="1024537"/>
            <a:ext cx="2055832" cy="3540088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050" y="1024513"/>
            <a:ext cx="2000925" cy="354011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18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8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" name="Google Shape;164;p18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8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8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637125" y="1298850"/>
            <a:ext cx="3125700" cy="1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exchange?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process for exchanging objects is confusing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/>
        </p:nvSpPr>
        <p:spPr>
          <a:xfrm>
            <a:off x="1091700" y="1287350"/>
            <a:ext cx="3988500" cy="24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tagging and searching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hashtags next to usernames and groups are confusing 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might want to search by object description instead of giver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" name="Google Shape;181;p19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9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9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1" y="1010248"/>
            <a:ext cx="2000925" cy="3579592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19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0"/>
          <p:cNvCxnSpPr/>
          <p:nvPr/>
        </p:nvCxnSpPr>
        <p:spPr>
          <a:xfrm>
            <a:off x="1691475" y="470050"/>
            <a:ext cx="1299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0"/>
          <p:cNvSpPr txBox="1"/>
          <p:nvPr/>
        </p:nvSpPr>
        <p:spPr>
          <a:xfrm>
            <a:off x="161557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250" y="1030000"/>
            <a:ext cx="2000925" cy="354011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0"/>
          <p:cNvSpPr txBox="1"/>
          <p:nvPr/>
        </p:nvSpPr>
        <p:spPr>
          <a:xfrm>
            <a:off x="2424550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4935100" y="469825"/>
            <a:ext cx="513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edit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098225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1091700" y="1310350"/>
            <a:ext cx="39885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editing objects</a:t>
            </a:r>
            <a:endParaRPr i="1" sz="240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 are unable to edit objects</a:t>
            </a:r>
            <a:endParaRPr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317750" y="89450"/>
            <a:ext cx="110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1594538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HE feedback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3250500" y="89450"/>
            <a:ext cx="1829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design changes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5236700" y="89450"/>
            <a:ext cx="1887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7221850" y="89450"/>
            <a:ext cx="1499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status + plan</a:t>
            </a:r>
            <a:endParaRPr sz="16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" name="Google Shape;214;p21"/>
          <p:cNvCxnSpPr/>
          <p:nvPr/>
        </p:nvCxnSpPr>
        <p:spPr>
          <a:xfrm>
            <a:off x="393925" y="469825"/>
            <a:ext cx="82374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1"/>
          <p:cNvCxnSpPr/>
          <p:nvPr/>
        </p:nvCxnSpPr>
        <p:spPr>
          <a:xfrm>
            <a:off x="3339125" y="470050"/>
            <a:ext cx="16386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125" y="1045025"/>
            <a:ext cx="4399619" cy="329972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15611" l="15611" r="0" t="0"/>
          <a:stretch/>
        </p:blipFill>
        <p:spPr>
          <a:xfrm>
            <a:off x="5679100" y="1045025"/>
            <a:ext cx="2474775" cy="3299724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1"/>
          <p:cNvSpPr txBox="1"/>
          <p:nvPr/>
        </p:nvSpPr>
        <p:spPr>
          <a:xfrm>
            <a:off x="4165225" y="469825"/>
            <a:ext cx="7089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4985175" y="469825"/>
            <a:ext cx="1579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exchange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6658850" y="469825"/>
            <a:ext cx="73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search</a:t>
            </a:r>
            <a:endParaRPr sz="1200">
              <a:solidFill>
                <a:srgbClr val="CCCC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3258575" y="469825"/>
            <a:ext cx="7956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</a:t>
            </a:r>
            <a:endParaRPr sz="1200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